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B87179B-C59C-4528-985B-CC0DECD0B567}">
  <a:tblStyle styleId="{AB87179B-C59C-4528-985B-CC0DECD0B56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42A8208-291A-474A-B23F-3F6BEF08DD2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b236f3cc66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b236f3cc66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7410b7ba1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7410b7ba1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a7410b7ba1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a7410b7ba1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a7410b7ba1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a7410b7ba1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a7410b7ba1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a7410b7ba1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a7410b7ba1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a7410b7ba1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a7410b7ba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a7410b7ba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a7410b7ba1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a7410b7ba1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a7410b7ba1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a7410b7ba1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a7410b7ba1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a7410b7ba1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ac718ae06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ac718ae06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b13050cd4f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b13050cd4f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13050cd4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13050cd4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a2f2584f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a2f2584f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b13050cd4f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b13050cd4f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13050cd4f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b13050cd4f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13050cd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13050cd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b13050cd4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b13050cd4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b13050cd4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b13050cd4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b0ad61395b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b0ad61395b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a7410b7ba1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a7410b7ba1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a7410b7ba1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a7410b7ba1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7410b7ba1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7410b7ba1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4934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b13050cd4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b13050cd4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b0ad61395b_3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b0ad61395b_3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b236f3cc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b236f3cc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b236f3cc66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b236f3cc66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b236f3cc6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b236f3cc6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b236f3cc6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b236f3cc6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docs.google.com/document/d/1P0X8DutlCnfIn_nVMkCqont6w3Hmp45W7ajUBTRw3UY/edit?usp=sharing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docs.google.com/document/d/1rcp_nL7tOwiUxJPRlSq_Y25bfqSOk2Ga5QU2rzlg3oE/edit?usp=sharing" TargetMode="External"/><Relationship Id="rId4" Type="http://schemas.openxmlformats.org/officeDocument/2006/relationships/hyperlink" Target="https://docs.google.com/document/d/1cdJKuwYYB6peFCImiU1fv1r7FbmJfoPfmGb0QcX8Jfo/edit?ts=5fa34cf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4">
            <a:alphaModFix/>
          </a:blip>
          <a:srcRect t="11039" r="7209"/>
          <a:stretch/>
        </p:blipFill>
        <p:spPr>
          <a:xfrm>
            <a:off x="80250" y="539462"/>
            <a:ext cx="2684624" cy="406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375" y="65138"/>
            <a:ext cx="5946933" cy="470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4057650" y="497975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PBS</a:t>
            </a:r>
            <a:endParaRPr sz="4100" b="1"/>
          </a:p>
        </p:txBody>
      </p:sp>
      <p:pic>
        <p:nvPicPr>
          <p:cNvPr id="157" name="Google Shape;15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480308"/>
            <a:ext cx="9144002" cy="21828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2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5"/>
          <p:cNvSpPr txBox="1"/>
          <p:nvPr/>
        </p:nvSpPr>
        <p:spPr>
          <a:xfrm>
            <a:off x="3536300" y="23790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WBS</a:t>
            </a:r>
            <a:endParaRPr sz="4100" b="1"/>
          </a:p>
        </p:txBody>
      </p:sp>
      <p:pic>
        <p:nvPicPr>
          <p:cNvPr id="166" name="Google Shape;16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125076"/>
            <a:ext cx="9144002" cy="396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6"/>
          <p:cNvSpPr txBox="1"/>
          <p:nvPr/>
        </p:nvSpPr>
        <p:spPr>
          <a:xfrm>
            <a:off x="1132800" y="210495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6749" y="91838"/>
            <a:ext cx="3801099" cy="4708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/>
          <p:nvPr/>
        </p:nvSpPr>
        <p:spPr>
          <a:xfrm>
            <a:off x="1398475" y="210495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184" name="Google Shape;18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8575" y="74463"/>
            <a:ext cx="2534601" cy="4791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8"/>
          <p:cNvSpPr txBox="1"/>
          <p:nvPr/>
        </p:nvSpPr>
        <p:spPr>
          <a:xfrm>
            <a:off x="403450" y="2338363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193" name="Google Shape;19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0687" y="0"/>
            <a:ext cx="3902626" cy="4837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0" name="Google Shape;20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9"/>
          <p:cNvSpPr txBox="1"/>
          <p:nvPr/>
        </p:nvSpPr>
        <p:spPr>
          <a:xfrm>
            <a:off x="556650" y="241295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150" y="46250"/>
            <a:ext cx="3910923" cy="47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403525" y="233835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750" y="137775"/>
            <a:ext cx="5838350" cy="468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18" name="Google Shape;218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31"/>
          <p:cNvSpPr txBox="1"/>
          <p:nvPr/>
        </p:nvSpPr>
        <p:spPr>
          <a:xfrm>
            <a:off x="709625" y="2338363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 b="1"/>
              <a:t>D.A</a:t>
            </a:r>
            <a:endParaRPr sz="4100" b="1"/>
          </a:p>
        </p:txBody>
      </p:sp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6574" y="183700"/>
            <a:ext cx="3351085" cy="4568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27" name="Google Shape;227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 txBox="1"/>
          <p:nvPr/>
        </p:nvSpPr>
        <p:spPr>
          <a:xfrm>
            <a:off x="2838375" y="6856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Bitácora de actividades IF + IA</a:t>
            </a:r>
            <a:endParaRPr sz="3500" b="1"/>
          </a:p>
        </p:txBody>
      </p:sp>
      <p:sp>
        <p:nvSpPr>
          <p:cNvPr id="229" name="Google Shape;229;p32"/>
          <p:cNvSpPr txBox="1"/>
          <p:nvPr/>
        </p:nvSpPr>
        <p:spPr>
          <a:xfrm>
            <a:off x="2580850" y="2390000"/>
            <a:ext cx="4725600" cy="15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u="sng">
                <a:solidFill>
                  <a:schemeClr val="hlink"/>
                </a:solidFill>
                <a:hlinkClick r:id="rId4"/>
              </a:rPr>
              <a:t>https://docs.google.com/document/d/1P0X8DutlCnfIn_nVMkCqont6w3Hmp45W7ajUBTRw3UY/edit?usp=sharing</a:t>
            </a:r>
            <a:endParaRPr sz="2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 txBox="1"/>
          <p:nvPr/>
        </p:nvSpPr>
        <p:spPr>
          <a:xfrm>
            <a:off x="1962150" y="497975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/>
              <a:t>INTEGRANTES</a:t>
            </a:r>
            <a:endParaRPr sz="1900" b="1"/>
          </a:p>
        </p:txBody>
      </p:sp>
      <p:sp>
        <p:nvSpPr>
          <p:cNvPr id="65" name="Google Shape;65;p14"/>
          <p:cNvSpPr txBox="1"/>
          <p:nvPr/>
        </p:nvSpPr>
        <p:spPr>
          <a:xfrm>
            <a:off x="2454850" y="1278000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Nayibe Tatiana Hurtado Mora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Julieth Adriana Ruiz Muñoz</a:t>
            </a:r>
            <a:endParaRPr sz="1900">
              <a:solidFill>
                <a:schemeClr val="dk1"/>
              </a:solidFill>
            </a:endParaRPr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●"/>
            </a:pPr>
            <a:r>
              <a:rPr lang="es" sz="1900">
                <a:solidFill>
                  <a:schemeClr val="dk1"/>
                </a:solidFill>
              </a:rPr>
              <a:t>Luis Alfonso Meneses Bermeo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Angel Farid Arturo Gomez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Camilo Andres Echeverri Mondragon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Daniel Alejandro Pantoja Betancourt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Laura Camila Noruega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s" sz="1900"/>
              <a:t>María Del Mar Hoyos Betancourt</a:t>
            </a:r>
            <a:endParaRPr sz="19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36" name="Google Shape;23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3"/>
          <p:cNvSpPr txBox="1"/>
          <p:nvPr/>
        </p:nvSpPr>
        <p:spPr>
          <a:xfrm>
            <a:off x="946000" y="76075"/>
            <a:ext cx="7265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Arreglo General (Layout)</a:t>
            </a:r>
            <a:endParaRPr sz="3200" b="1"/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0225" y="778625"/>
            <a:ext cx="5778598" cy="40089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45" name="Google Shape;24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4"/>
          <p:cNvSpPr txBox="1"/>
          <p:nvPr/>
        </p:nvSpPr>
        <p:spPr>
          <a:xfrm>
            <a:off x="2838375" y="760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Estudios técnicos básico</a:t>
            </a:r>
            <a:endParaRPr sz="3200" b="1"/>
          </a:p>
        </p:txBody>
      </p:sp>
      <p:pic>
        <p:nvPicPr>
          <p:cNvPr id="247" name="Google Shape;24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150" y="1326700"/>
            <a:ext cx="3603600" cy="281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00250" y="1381663"/>
            <a:ext cx="2707675" cy="27076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4"/>
          <p:cNvSpPr txBox="1"/>
          <p:nvPr/>
        </p:nvSpPr>
        <p:spPr>
          <a:xfrm>
            <a:off x="1032950" y="4165550"/>
            <a:ext cx="3000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Estudios Ambientales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250" name="Google Shape;250;p34"/>
          <p:cNvSpPr txBox="1"/>
          <p:nvPr/>
        </p:nvSpPr>
        <p:spPr>
          <a:xfrm>
            <a:off x="5300150" y="4165550"/>
            <a:ext cx="3000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</a:rPr>
              <a:t>Estudios de riesgos</a:t>
            </a:r>
            <a:endParaRPr sz="1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57" name="Google Shape;257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50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2700" y="-18100"/>
            <a:ext cx="4324350" cy="50101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5"/>
          <p:cNvSpPr txBox="1"/>
          <p:nvPr/>
        </p:nvSpPr>
        <p:spPr>
          <a:xfrm>
            <a:off x="591500" y="2066425"/>
            <a:ext cx="14148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1">
                <a:solidFill>
                  <a:srgbClr val="202124"/>
                </a:solidFill>
                <a:highlight>
                  <a:srgbClr val="FFFFFF"/>
                </a:highlight>
              </a:rPr>
              <a:t>P&amp;ID</a:t>
            </a:r>
            <a:endParaRPr sz="3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66" name="Google Shape;26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6"/>
          <p:cNvSpPr txBox="1"/>
          <p:nvPr/>
        </p:nvSpPr>
        <p:spPr>
          <a:xfrm>
            <a:off x="2838375" y="760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Unidades del proceso</a:t>
            </a:r>
            <a:endParaRPr sz="3200" b="1"/>
          </a:p>
        </p:txBody>
      </p:sp>
      <p:pic>
        <p:nvPicPr>
          <p:cNvPr id="268" name="Google Shape;268;p36"/>
          <p:cNvPicPr preferRelativeResize="0"/>
          <p:nvPr/>
        </p:nvPicPr>
        <p:blipFill rotWithShape="1">
          <a:blip r:embed="rId4">
            <a:alphaModFix/>
          </a:blip>
          <a:srcRect r="26745" b="10960"/>
          <a:stretch/>
        </p:blipFill>
        <p:spPr>
          <a:xfrm>
            <a:off x="619100" y="1152475"/>
            <a:ext cx="2628900" cy="26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6"/>
          <p:cNvPicPr preferRelativeResize="0"/>
          <p:nvPr/>
        </p:nvPicPr>
        <p:blipFill rotWithShape="1">
          <a:blip r:embed="rId5">
            <a:alphaModFix/>
          </a:blip>
          <a:srcRect r="29403" b="14000"/>
          <a:stretch/>
        </p:blipFill>
        <p:spPr>
          <a:xfrm>
            <a:off x="3326363" y="1719475"/>
            <a:ext cx="2286000" cy="258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36"/>
          <p:cNvPicPr preferRelativeResize="0"/>
          <p:nvPr/>
        </p:nvPicPr>
        <p:blipFill rotWithShape="1">
          <a:blip r:embed="rId6">
            <a:alphaModFix/>
          </a:blip>
          <a:srcRect r="30565" b="14192"/>
          <a:stretch/>
        </p:blipFill>
        <p:spPr>
          <a:xfrm>
            <a:off x="5843125" y="1354938"/>
            <a:ext cx="2247900" cy="256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6"/>
          <p:cNvSpPr txBox="1"/>
          <p:nvPr/>
        </p:nvSpPr>
        <p:spPr>
          <a:xfrm>
            <a:off x="457200" y="3733800"/>
            <a:ext cx="3000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Unidad de medición-Módulo de medición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2816975" y="4229050"/>
            <a:ext cx="30000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Unidad de recolección-Módulo de recolección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5545450" y="3917175"/>
            <a:ext cx="3000000" cy="3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dk1"/>
                </a:solidFill>
              </a:rPr>
              <a:t>Unidad de elevación-Módulo de elevación</a:t>
            </a:r>
            <a:endParaRPr sz="1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0" name="Google Shape;280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7"/>
          <p:cNvSpPr txBox="1"/>
          <p:nvPr/>
        </p:nvSpPr>
        <p:spPr>
          <a:xfrm>
            <a:off x="2838375" y="760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Módulos de Control</a:t>
            </a:r>
            <a:endParaRPr sz="3200" b="1"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4">
            <a:alphaModFix/>
          </a:blip>
          <a:srcRect r="28073" b="13644"/>
          <a:stretch/>
        </p:blipFill>
        <p:spPr>
          <a:xfrm>
            <a:off x="3066975" y="1181128"/>
            <a:ext cx="3192625" cy="353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8"/>
          <p:cNvSpPr txBox="1"/>
          <p:nvPr/>
        </p:nvSpPr>
        <p:spPr>
          <a:xfrm>
            <a:off x="2838375" y="760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Modelo Físico</a:t>
            </a:r>
            <a:endParaRPr sz="3200" b="1"/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5938" y="775650"/>
            <a:ext cx="5438775" cy="396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298" name="Google Shape;29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9"/>
          <p:cNvSpPr txBox="1"/>
          <p:nvPr/>
        </p:nvSpPr>
        <p:spPr>
          <a:xfrm>
            <a:off x="6081900" y="1863450"/>
            <a:ext cx="3062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Modelo de Control de Procedimiento</a:t>
            </a:r>
            <a:endParaRPr sz="3200" b="1"/>
          </a:p>
        </p:txBody>
      </p:sp>
      <p:pic>
        <p:nvPicPr>
          <p:cNvPr id="300" name="Google Shape;30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52400"/>
            <a:ext cx="5492826" cy="48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07" name="Google Shape;307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/>
        </p:nvSpPr>
        <p:spPr>
          <a:xfrm>
            <a:off x="4113300" y="2017750"/>
            <a:ext cx="4144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Tabla de definición de parámetros</a:t>
            </a:r>
            <a:endParaRPr sz="3200" b="1"/>
          </a:p>
        </p:txBody>
      </p:sp>
      <p:pic>
        <p:nvPicPr>
          <p:cNvPr id="309" name="Google Shape;3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3975" y="651000"/>
            <a:ext cx="2152650" cy="367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16" name="Google Shape;316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50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3561" y="0"/>
            <a:ext cx="441687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1"/>
          <p:cNvSpPr txBox="1"/>
          <p:nvPr/>
        </p:nvSpPr>
        <p:spPr>
          <a:xfrm>
            <a:off x="820100" y="2066425"/>
            <a:ext cx="1414800" cy="8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700" b="1">
                <a:solidFill>
                  <a:srgbClr val="202124"/>
                </a:solidFill>
                <a:highlight>
                  <a:srgbClr val="FFFFFF"/>
                </a:highlight>
              </a:rPr>
              <a:t>DLI</a:t>
            </a:r>
            <a:endParaRPr sz="3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325" name="Google Shape;325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42"/>
          <p:cNvSpPr txBox="1"/>
          <p:nvPr/>
        </p:nvSpPr>
        <p:spPr>
          <a:xfrm>
            <a:off x="1752600" y="497975"/>
            <a:ext cx="61149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500" b="1"/>
          </a:p>
        </p:txBody>
      </p:sp>
      <p:sp>
        <p:nvSpPr>
          <p:cNvPr id="327" name="Google Shape;327;p42"/>
          <p:cNvSpPr txBox="1"/>
          <p:nvPr/>
        </p:nvSpPr>
        <p:spPr>
          <a:xfrm>
            <a:off x="-319200" y="1282875"/>
            <a:ext cx="4667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/>
              <a:t>Investigación, Diseño y documentación</a:t>
            </a:r>
            <a:endParaRPr sz="2200" b="1"/>
          </a:p>
        </p:txBody>
      </p:sp>
      <p:sp>
        <p:nvSpPr>
          <p:cNvPr id="328" name="Google Shape;328;p42"/>
          <p:cNvSpPr txBox="1"/>
          <p:nvPr/>
        </p:nvSpPr>
        <p:spPr>
          <a:xfrm>
            <a:off x="4755750" y="1373750"/>
            <a:ext cx="3905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/>
              <a:t>Procura, Construcción y pruebas</a:t>
            </a:r>
            <a:endParaRPr sz="2200" b="1"/>
          </a:p>
        </p:txBody>
      </p:sp>
      <p:sp>
        <p:nvSpPr>
          <p:cNvPr id="329" name="Google Shape;329;p42"/>
          <p:cNvSpPr txBox="1"/>
          <p:nvPr/>
        </p:nvSpPr>
        <p:spPr>
          <a:xfrm>
            <a:off x="5208300" y="2424800"/>
            <a:ext cx="3000000" cy="11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https://docs.google.com/document/d/1cdJKuwYYB6peFCImiU1fv1r7FbmJfoPfmGb0QcX8Jfo/edit?ts=5fa34cfe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2"/>
          <p:cNvSpPr txBox="1"/>
          <p:nvPr/>
        </p:nvSpPr>
        <p:spPr>
          <a:xfrm>
            <a:off x="641575" y="2424025"/>
            <a:ext cx="3000000" cy="87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5"/>
              </a:rPr>
              <a:t>https://docs.google.com/document/d/1rcp_nL7tOwiUxJPRlSq_Y25bfqSOk2Ga5QU2rzlg3oE/edit?usp=sharing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2860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962150" y="497975"/>
            <a:ext cx="52197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 b="1"/>
              <a:t>Planta de prácticas remotas de caída libre</a:t>
            </a:r>
            <a:endParaRPr sz="1900" b="1"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1100" y="1141326"/>
            <a:ext cx="6677025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3999" cy="51438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2940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6"/>
          <p:cNvSpPr txBox="1"/>
          <p:nvPr/>
        </p:nvSpPr>
        <p:spPr>
          <a:xfrm>
            <a:off x="2774075" y="17322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Tabla de materiales</a:t>
            </a:r>
            <a:endParaRPr sz="3200" b="1"/>
          </a:p>
        </p:txBody>
      </p:sp>
      <p:graphicFrame>
        <p:nvGraphicFramePr>
          <p:cNvPr id="83" name="Google Shape;83;p16"/>
          <p:cNvGraphicFramePr/>
          <p:nvPr/>
        </p:nvGraphicFramePr>
        <p:xfrm>
          <a:off x="1543050" y="1350150"/>
          <a:ext cx="6219825" cy="3550920"/>
        </p:xfrm>
        <a:graphic>
          <a:graphicData uri="http://schemas.openxmlformats.org/drawingml/2006/table">
            <a:tbl>
              <a:tblPr>
                <a:noFill/>
                <a:tableStyleId>{AB87179B-C59C-4528-985B-CC0DECD0B567}</a:tableStyleId>
              </a:tblPr>
              <a:tblGrid>
                <a:gridCol w="1504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429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00025">
                <a:tc gridSpan="6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TABLA DE MATERIALES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3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NOMBRE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REFERENCIA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DIMENSIONES (mm)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PARÁMETROS DE ENTRADA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PARÁMETROS DE SALIDA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CANTIDAD</a:t>
                      </a:r>
                      <a:endParaRPr sz="1000"/>
                    </a:p>
                  </a:txBody>
                  <a:tcPr marL="28575" marR="28575" marT="19050" marB="19050" anchor="ctr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Electroimán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P20/15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20*15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 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2.5 Kg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Motorreductor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N/A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100*60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12V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N/A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Sensor infrarrojo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IR FC-51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45*14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3-6V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0-5V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Polea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G259184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20*15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Correa Dentada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LL-2GT-6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6*2500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Arduino Mega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2560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90*50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Puente H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L298N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40*40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5-12V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5-12V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Mosfet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9*5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5V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Deslizadores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40*20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Varillas de aluminio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1000*8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2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Sujetadores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40*15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4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Soporte electroimán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MDF-3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50*150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Estructura madera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MDF-10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150*1000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-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sz="1000"/>
                        <a:t>1</a:t>
                      </a:r>
                      <a:endParaRPr sz="1000"/>
                    </a:p>
                  </a:txBody>
                  <a:tcPr marL="28575" marR="28575" marT="19050" marB="19050" anchor="b">
                    <a:lnL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4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7"/>
          <p:cNvSpPr txBox="1"/>
          <p:nvPr/>
        </p:nvSpPr>
        <p:spPr>
          <a:xfrm>
            <a:off x="421975" y="7714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Diagrama de Ensamblaje</a:t>
            </a:r>
            <a:endParaRPr sz="3500" b="1"/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04399" y="372511"/>
            <a:ext cx="3499200" cy="4398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93" name="Google Shape;93;p17"/>
          <p:cNvGraphicFramePr/>
          <p:nvPr/>
        </p:nvGraphicFramePr>
        <p:xfrm>
          <a:off x="323900" y="1971200"/>
          <a:ext cx="3928100" cy="2773470"/>
        </p:xfrm>
        <a:graphic>
          <a:graphicData uri="http://schemas.openxmlformats.org/drawingml/2006/table">
            <a:tbl>
              <a:tblPr>
                <a:noFill/>
                <a:tableStyleId>{642A8208-291A-474A-B23F-3F6BEF08DD2F}</a:tableStyleId>
              </a:tblPr>
              <a:tblGrid>
                <a:gridCol w="986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41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Ítem N°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 b="1"/>
                        <a:t>Descripción</a:t>
                      </a:r>
                      <a:endParaRPr b="1"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1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Sistema de Sujeción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2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Electroimán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3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Sistema de Elevación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4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Sistema de Amortiguación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5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Regla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6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"/>
                        <a:t>Sistema de Medición</a:t>
                      </a:r>
                      <a:endParaRPr/>
                    </a:p>
                  </a:txBody>
                  <a:tcPr marL="91425" marR="91425" marT="91425" marB="91425">
                    <a:lnL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 rotWithShape="1">
          <a:blip r:embed="rId4">
            <a:alphaModFix/>
          </a:blip>
          <a:srcRect l="23756" t="884" r="20595" b="884"/>
          <a:stretch/>
        </p:blipFill>
        <p:spPr>
          <a:xfrm>
            <a:off x="311700" y="124188"/>
            <a:ext cx="2406750" cy="23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000" y="124200"/>
            <a:ext cx="2275300" cy="237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44547" y="1923100"/>
            <a:ext cx="3386349" cy="253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2669400" y="49797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Construcción de Sistemas</a:t>
            </a:r>
            <a:endParaRPr sz="35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11" name="Google Shape;11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7425" y="184463"/>
            <a:ext cx="2893199" cy="4568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9"/>
          <p:cNvPicPr preferRelativeResize="0"/>
          <p:nvPr/>
        </p:nvPicPr>
        <p:blipFill rotWithShape="1">
          <a:blip r:embed="rId5">
            <a:alphaModFix/>
          </a:blip>
          <a:srcRect r="12967"/>
          <a:stretch/>
        </p:blipFill>
        <p:spPr>
          <a:xfrm>
            <a:off x="3572625" y="1084763"/>
            <a:ext cx="5480176" cy="355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9"/>
          <p:cNvSpPr txBox="1"/>
          <p:nvPr/>
        </p:nvSpPr>
        <p:spPr>
          <a:xfrm>
            <a:off x="3932425" y="321425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Integración</a:t>
            </a:r>
            <a:endParaRPr sz="35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7000" y="183050"/>
            <a:ext cx="2911400" cy="4594574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20"/>
          <p:cNvSpPr txBox="1"/>
          <p:nvPr/>
        </p:nvSpPr>
        <p:spPr>
          <a:xfrm>
            <a:off x="263475" y="2104938"/>
            <a:ext cx="38052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Funcionamiento</a:t>
            </a:r>
            <a:endParaRPr sz="3500" b="1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737"/>
            <a:ext cx="9143999" cy="5146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6238" y="903075"/>
            <a:ext cx="6611525" cy="366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/>
        </p:nvSpPr>
        <p:spPr>
          <a:xfrm>
            <a:off x="1694600" y="214725"/>
            <a:ext cx="59991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 b="1"/>
              <a:t>Comunicación con Firebase</a:t>
            </a:r>
            <a:endParaRPr sz="3500"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264</Words>
  <Application>Microsoft Office PowerPoint</Application>
  <PresentationFormat>Presentación en pantalla (16:9)</PresentationFormat>
  <Paragraphs>143</Paragraphs>
  <Slides>30</Slides>
  <Notes>30</Notes>
  <HiddenSlides>0</HiddenSlides>
  <MMClips>0</MMClips>
  <ScaleCrop>false</ScaleCrop>
  <HeadingPairs>
    <vt:vector size="6" baseType="variant">
      <vt:variant>
        <vt:lpstr>Fuentes usadas</vt:lpstr>
      </vt:variant>
      <vt:variant>
        <vt:i4>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2" baseType="lpstr">
      <vt:lpstr>Arial</vt:lpstr>
      <vt:lpstr>Simple Light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cp:lastModifiedBy>admin</cp:lastModifiedBy>
  <cp:revision>1</cp:revision>
  <dcterms:modified xsi:type="dcterms:W3CDTF">2021-01-02T20:28:45Z</dcterms:modified>
</cp:coreProperties>
</file>